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2010" y="-13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67361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 dirty="0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76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5" cy="94084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79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8" y="16778673"/>
            <a:ext cx="37450057" cy="7406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7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7" cy="29627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7"/>
            <a:ext cx="19751276" cy="36262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7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2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3" y="1748116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6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3" y="9184339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2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2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7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7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3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1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8" cy="8715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9492525" y="2060475"/>
            <a:ext cx="15357300" cy="1077900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Project, 2017</a:t>
            </a:r>
            <a:r>
              <a:rPr lang="en-US" sz="7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7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Summer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567485" y="2590800"/>
            <a:ext cx="19797600" cy="2452800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6000" b="1" dirty="0">
                <a:solidFill>
                  <a:srgbClr val="3333CC"/>
                </a:solidFill>
              </a:rPr>
              <a:t>Learning with Virtual Reality</a:t>
            </a:r>
            <a:endParaRPr lang="en-US" sz="6000" b="1" i="0" u="none" strike="noStrike" cap="none" dirty="0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Student: </a:t>
            </a:r>
            <a:r>
              <a:rPr lang="en-US" sz="3500" dirty="0">
                <a:solidFill>
                  <a:srgbClr val="3333CC"/>
                </a:solidFill>
              </a:rPr>
              <a:t>Edvin Li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i="1" dirty="0">
                <a:solidFill>
                  <a:srgbClr val="3333CC"/>
                </a:solidFill>
              </a:rPr>
              <a:t>Shahin </a:t>
            </a:r>
            <a:r>
              <a:rPr lang="en-US" sz="3500" i="1" dirty="0" err="1">
                <a:solidFill>
                  <a:srgbClr val="3333CC"/>
                </a:solidFill>
              </a:rPr>
              <a:t>Vassign</a:t>
            </a:r>
            <a:r>
              <a:rPr lang="en-US" sz="3500" i="1" dirty="0">
                <a:solidFill>
                  <a:srgbClr val="3333CC"/>
                </a:solidFill>
              </a:rPr>
              <a:t>, Florida International University</a:t>
            </a:r>
            <a:endParaRPr lang="en-US" sz="3500" b="0" i="0" u="none" strike="noStrike" cap="none" dirty="0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Masoud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Sadjadi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990600" y="5493600"/>
            <a:ext cx="31089600" cy="35661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636400" y="6095925"/>
            <a:ext cx="9424500" cy="58587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Lacking support for their mobile platform. Does not have cross platform compatibility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way to alternate between Virtual Reality application and mobile application. (1 and 2)</a:t>
            </a:r>
          </a:p>
          <a:p>
            <a:pPr marL="571500" indent="-571500">
              <a:buClr>
                <a:srgbClr val="336699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devices lack a way to move around the virtual environment (4)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990612" y="41924400"/>
            <a:ext cx="4980000" cy="730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2600" y="381000"/>
            <a:ext cx="26304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2967950" y="6095925"/>
            <a:ext cx="8349300" cy="58587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Current System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System can now take user input base on touch input while hovering over icons. (3)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and now register touch inputs to start movement. (4)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System can now toggle between VR view and mobile view. (1 and 2)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is now built on both iOS and Android.</a:t>
            </a:r>
            <a:endParaRPr sz="360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811950" y="23063150"/>
            <a:ext cx="9249000" cy="9049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Requirements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400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Ability for users to run the movement scripts by holding down two fingers on screen.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Toggle between VR view and mobile view while still displaying model and icons.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must be built to iOS.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must be built to Android.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must track camera using a first person point of view.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endParaRPr sz="440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2183375" y="23063150"/>
            <a:ext cx="9975600" cy="72361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 Design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2183375" y="30759566"/>
            <a:ext cx="9975600" cy="103499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Object Design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811950" y="33020500"/>
            <a:ext cx="9249000" cy="736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b="1" i="0" u="none" strike="noStrike" cap="none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</a:t>
            </a:r>
            <a:endParaRPr lang="en-US" sz="4000" b="1" dirty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b="1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 </a:t>
            </a:r>
            <a:r>
              <a:rPr lang="en-US" sz="4000" b="1" dirty="0" err="1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Learning_VR_Movement</a:t>
            </a:r>
            <a:endParaRPr lang="en-US" sz="4000" b="1" dirty="0" smtClean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b="1" i="0" u="none" strike="noStrike" cap="none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Purpose: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test the ability for the camera to move forward based on touch input.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b="1" i="0" u="none" strike="noStrike" cap="none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Preconditions: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i="0" u="none" strike="noStrike" cap="none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application has fully loaded.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has tapped the application with two fingers.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b="1" i="0" u="none" strike="noStrike" cap="none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Expected Output: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dirty="0" smtClean="0">
                <a:solidFill>
                  <a:srgbClr val="33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person view starts to move forward and continues to render the scene.</a:t>
            </a:r>
            <a:endParaRPr lang="en-US" sz="4000" i="0" u="none" strike="noStrike" cap="none" dirty="0" smtClean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i="0" u="none" strike="noStrike" cap="none" dirty="0" smtClean="0">
              <a:solidFill>
                <a:srgbClr val="3366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36400" y="12853375"/>
            <a:ext cx="29680800" cy="92133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Screenshots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23383500" y="33020500"/>
            <a:ext cx="7933800" cy="736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Summary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</a:t>
            </a:r>
            <a:r>
              <a:rPr lang="en-US" sz="3600" i="0" u="none" strike="noStrike" cap="none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Skope</a:t>
            </a:r>
            <a:r>
              <a:rPr lang="en-US" sz="3600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VR application for mobile now minimally supports most functionality of its Unity PC counterpart.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interact with the environment and explore it is possible on mobile devices.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application is now capable of being demoed and distributed for real use and public testing</a:t>
            </a:r>
            <a:r>
              <a:rPr lang="en-US" sz="4000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minor quality of life changes were implemented.</a:t>
            </a:r>
            <a:endParaRPr sz="400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1706700" y="6095925"/>
            <a:ext cx="10498300" cy="58587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b="1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Solution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build for mobile devices such as Android and iOS. 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b="0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Used APK for cross compatibility and built application using iOS and Android SDKs.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b="0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Added touch input for interaction as well as touch input for movements (3 and 4)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VR and mobile device toggling. A toggle option was created to switch POV. (1 and 2)</a:t>
            </a:r>
            <a:endParaRPr sz="3600" b="0" i="0" u="none" strike="noStrike" cap="none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000" b="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343000" y="41615475"/>
            <a:ext cx="25737000" cy="1356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The material presented in this poster is based upon the work supported by </a:t>
            </a:r>
            <a:r>
              <a:rPr lang="en-US" sz="3000" dirty="0" smtClean="0">
                <a:solidFill>
                  <a:schemeClr val="dk1"/>
                </a:solidFill>
              </a:rPr>
              <a:t>Albert Elias and </a:t>
            </a:r>
            <a:r>
              <a:rPr lang="en-US" sz="3000" dirty="0" err="1" smtClean="0">
                <a:solidFill>
                  <a:schemeClr val="dk1"/>
                </a:solidFill>
              </a:rPr>
              <a:t>Shahin</a:t>
            </a:r>
            <a:r>
              <a:rPr lang="en-US" sz="3000" dirty="0" smtClean="0">
                <a:solidFill>
                  <a:schemeClr val="dk1"/>
                </a:solidFill>
              </a:rPr>
              <a:t> </a:t>
            </a:r>
            <a:r>
              <a:rPr lang="en-US" sz="3000" dirty="0" err="1" smtClean="0">
                <a:solidFill>
                  <a:schemeClr val="dk1"/>
                </a:solidFill>
              </a:rPr>
              <a:t>Vassign</a:t>
            </a:r>
            <a:r>
              <a:rPr lang="en-US" sz="3000" dirty="0" smtClean="0">
                <a:solidFill>
                  <a:schemeClr val="dk1"/>
                </a:solidFill>
              </a:rPr>
              <a:t>. </a:t>
            </a:r>
            <a:r>
              <a:rPr lang="en-US" sz="3000" dirty="0">
                <a:solidFill>
                  <a:schemeClr val="dk1"/>
                </a:solidFill>
              </a:rPr>
              <a:t>I am thankful to the help that I received from my group members, </a:t>
            </a:r>
            <a:r>
              <a:rPr lang="en-US" sz="3000" smtClean="0">
                <a:solidFill>
                  <a:schemeClr val="dk1"/>
                </a:solidFill>
              </a:rPr>
              <a:t>Deon Davis</a:t>
            </a:r>
            <a:r>
              <a:rPr lang="en-US" sz="3000" smtClean="0">
                <a:solidFill>
                  <a:schemeClr val="dk1"/>
                </a:solidFill>
              </a:rPr>
              <a:t>.</a:t>
            </a:r>
            <a:endParaRPr lang="en-US" sz="3000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1" name="Shape 105" descr="skope2.PNG"/>
          <p:cNvPicPr preferRelativeResize="0"/>
          <p:nvPr/>
        </p:nvPicPr>
        <p:blipFill rotWithShape="1">
          <a:blip r:embed="rId4">
            <a:alphaModFix/>
          </a:blip>
          <a:srcRect t="5523" b="5532"/>
          <a:stretch/>
        </p:blipFill>
        <p:spPr>
          <a:xfrm>
            <a:off x="966670" y="1153851"/>
            <a:ext cx="9525000" cy="260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unity3d.com/files/images/ogim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100" y="-10469"/>
            <a:ext cx="9032881" cy="474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65037" y="6133474"/>
            <a:ext cx="9355926" cy="5994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783913" y="6133474"/>
            <a:ext cx="10375061" cy="5994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997780" y="6133474"/>
            <a:ext cx="8289640" cy="5994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System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Shape 121"/>
          <p:cNvGrpSpPr/>
          <p:nvPr/>
        </p:nvGrpSpPr>
        <p:grpSpPr>
          <a:xfrm>
            <a:off x="22564695" y="25358843"/>
            <a:ext cx="8692874" cy="2631443"/>
            <a:chOff x="22759750" y="19129012"/>
            <a:chExt cx="8621150" cy="3446503"/>
          </a:xfrm>
        </p:grpSpPr>
        <p:grpSp>
          <p:nvGrpSpPr>
            <p:cNvPr id="30" name="Shape 122"/>
            <p:cNvGrpSpPr/>
            <p:nvPr/>
          </p:nvGrpSpPr>
          <p:grpSpPr>
            <a:xfrm>
              <a:off x="22759750" y="19292337"/>
              <a:ext cx="7141200" cy="3119875"/>
              <a:chOff x="22699850" y="18443475"/>
              <a:chExt cx="7141200" cy="3119875"/>
            </a:xfrm>
          </p:grpSpPr>
          <p:sp>
            <p:nvSpPr>
              <p:cNvPr id="34" name="Shape 123"/>
              <p:cNvSpPr/>
              <p:nvPr/>
            </p:nvSpPr>
            <p:spPr>
              <a:xfrm flipH="1">
                <a:off x="22699850" y="18443475"/>
                <a:ext cx="3087900" cy="3119700"/>
              </a:xfrm>
              <a:prstGeom prst="flowChartDelay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124"/>
              <p:cNvSpPr/>
              <p:nvPr/>
            </p:nvSpPr>
            <p:spPr>
              <a:xfrm>
                <a:off x="24195350" y="18443650"/>
                <a:ext cx="5645700" cy="31197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1" name="Shape 125"/>
            <p:cNvSpPr/>
            <p:nvPr/>
          </p:nvSpPr>
          <p:spPr>
            <a:xfrm>
              <a:off x="28155600" y="19292237"/>
              <a:ext cx="3225300" cy="31200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2" name="Shape 126" descr="Open ...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554675" y="19129012"/>
              <a:ext cx="2427125" cy="3446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Shape 127"/>
            <p:cNvSpPr txBox="1"/>
            <p:nvPr/>
          </p:nvSpPr>
          <p:spPr>
            <a:xfrm>
              <a:off x="23431300" y="19730875"/>
              <a:ext cx="5123400" cy="2242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sz="4100" dirty="0" smtClean="0">
                  <a:solidFill>
                    <a:srgbClr val="FFFFFF"/>
                  </a:solidFill>
                </a:rPr>
                <a:t>Developed for Android. Used Android Studio.</a:t>
              </a:r>
              <a:endParaRPr lang="en-US" sz="4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6" name="Shape 137"/>
          <p:cNvGrpSpPr/>
          <p:nvPr/>
        </p:nvGrpSpPr>
        <p:grpSpPr>
          <a:xfrm>
            <a:off x="22516371" y="23092028"/>
            <a:ext cx="8773698" cy="2394628"/>
            <a:chOff x="22700300" y="26396262"/>
            <a:chExt cx="8621150" cy="3120000"/>
          </a:xfrm>
        </p:grpSpPr>
        <p:grpSp>
          <p:nvGrpSpPr>
            <p:cNvPr id="37" name="Shape 138"/>
            <p:cNvGrpSpPr/>
            <p:nvPr/>
          </p:nvGrpSpPr>
          <p:grpSpPr>
            <a:xfrm>
              <a:off x="22700300" y="26396362"/>
              <a:ext cx="7141200" cy="3119875"/>
              <a:chOff x="22699850" y="18443475"/>
              <a:chExt cx="7141200" cy="3119875"/>
            </a:xfrm>
          </p:grpSpPr>
          <p:sp>
            <p:nvSpPr>
              <p:cNvPr id="41" name="Shape 139"/>
              <p:cNvSpPr/>
              <p:nvPr/>
            </p:nvSpPr>
            <p:spPr>
              <a:xfrm flipH="1">
                <a:off x="22699850" y="18443475"/>
                <a:ext cx="3087900" cy="3119700"/>
              </a:xfrm>
              <a:prstGeom prst="flowChartDelay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2" name="Shape 140"/>
              <p:cNvSpPr/>
              <p:nvPr/>
            </p:nvSpPr>
            <p:spPr>
              <a:xfrm>
                <a:off x="24195350" y="18443650"/>
                <a:ext cx="5645700" cy="31197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8" name="Shape 141"/>
            <p:cNvSpPr/>
            <p:nvPr/>
          </p:nvSpPr>
          <p:spPr>
            <a:xfrm>
              <a:off x="28096150" y="26396262"/>
              <a:ext cx="3225300" cy="31200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07376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142"/>
            <p:cNvSpPr txBox="1"/>
            <p:nvPr/>
          </p:nvSpPr>
          <p:spPr>
            <a:xfrm>
              <a:off x="23431300" y="26606062"/>
              <a:ext cx="4724400" cy="2242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4100" dirty="0">
                  <a:solidFill>
                    <a:srgbClr val="FFFFFF"/>
                  </a:solidFill>
                </a:rPr>
                <a:t>Unity </a:t>
              </a:r>
              <a:r>
                <a:rPr lang="en-US" sz="4100" dirty="0" smtClean="0">
                  <a:solidFill>
                    <a:srgbClr val="FFFFFF"/>
                  </a:solidFill>
                </a:rPr>
                <a:t>Game Engine used for models and controllers</a:t>
              </a:r>
              <a:endParaRPr lang="en-US" sz="4100" dirty="0">
                <a:solidFill>
                  <a:srgbClr val="FFFFFF"/>
                </a:solidFill>
              </a:endParaRPr>
            </a:p>
          </p:txBody>
        </p:sp>
        <p:pic>
          <p:nvPicPr>
            <p:cNvPr id="40" name="Shape 143"/>
            <p:cNvPicPr preferRelativeResize="0"/>
            <p:nvPr/>
          </p:nvPicPr>
          <p:blipFill rotWithShape="1">
            <a:blip r:embed="rId7">
              <a:alphaModFix/>
            </a:blip>
            <a:srcRect r="62305"/>
            <a:stretch/>
          </p:blipFill>
          <p:spPr>
            <a:xfrm>
              <a:off x="28495237" y="26788637"/>
              <a:ext cx="2427125" cy="234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Shape 130"/>
          <p:cNvGrpSpPr/>
          <p:nvPr/>
        </p:nvGrpSpPr>
        <p:grpSpPr>
          <a:xfrm>
            <a:off x="22629975" y="27864493"/>
            <a:ext cx="8545994" cy="2497429"/>
            <a:chOff x="22700300" y="22821162"/>
            <a:chExt cx="8621150" cy="3120000"/>
          </a:xfrm>
        </p:grpSpPr>
        <p:grpSp>
          <p:nvGrpSpPr>
            <p:cNvPr id="44" name="Shape 131"/>
            <p:cNvGrpSpPr/>
            <p:nvPr/>
          </p:nvGrpSpPr>
          <p:grpSpPr>
            <a:xfrm>
              <a:off x="22700300" y="22821262"/>
              <a:ext cx="7141200" cy="3119875"/>
              <a:chOff x="22699850" y="18443475"/>
              <a:chExt cx="7141200" cy="3119875"/>
            </a:xfrm>
          </p:grpSpPr>
          <p:sp>
            <p:nvSpPr>
              <p:cNvPr id="47" name="Shape 132"/>
              <p:cNvSpPr/>
              <p:nvPr/>
            </p:nvSpPr>
            <p:spPr>
              <a:xfrm flipH="1">
                <a:off x="22699850" y="18443475"/>
                <a:ext cx="3087900" cy="3119700"/>
              </a:xfrm>
              <a:prstGeom prst="flowChartDelay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8" name="Shape 133"/>
              <p:cNvSpPr/>
              <p:nvPr/>
            </p:nvSpPr>
            <p:spPr>
              <a:xfrm>
                <a:off x="24195350" y="18443650"/>
                <a:ext cx="5645700" cy="31197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45" name="Shape 134"/>
            <p:cNvSpPr/>
            <p:nvPr/>
          </p:nvSpPr>
          <p:spPr>
            <a:xfrm>
              <a:off x="28096150" y="22821162"/>
              <a:ext cx="3225300" cy="31200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135"/>
            <p:cNvSpPr txBox="1"/>
            <p:nvPr/>
          </p:nvSpPr>
          <p:spPr>
            <a:xfrm>
              <a:off x="23371850" y="23063562"/>
              <a:ext cx="4724300" cy="22428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4100" dirty="0" smtClean="0">
                  <a:solidFill>
                    <a:srgbClr val="FFFFFF"/>
                  </a:solidFill>
                </a:rPr>
                <a:t>Visual Studio 2017 for framework and editing.</a:t>
              </a:r>
              <a:endParaRPr lang="en-US" sz="4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Shape 137"/>
          <p:cNvGrpSpPr/>
          <p:nvPr/>
        </p:nvGrpSpPr>
        <p:grpSpPr>
          <a:xfrm>
            <a:off x="22534426" y="30411525"/>
            <a:ext cx="8752505" cy="2490869"/>
            <a:chOff x="22700300" y="26396262"/>
            <a:chExt cx="8621150" cy="3120000"/>
          </a:xfrm>
        </p:grpSpPr>
        <p:grpSp>
          <p:nvGrpSpPr>
            <p:cNvPr id="50" name="Shape 138"/>
            <p:cNvGrpSpPr/>
            <p:nvPr/>
          </p:nvGrpSpPr>
          <p:grpSpPr>
            <a:xfrm>
              <a:off x="22700300" y="26396362"/>
              <a:ext cx="7141200" cy="3119875"/>
              <a:chOff x="22699850" y="18443475"/>
              <a:chExt cx="7141200" cy="3119875"/>
            </a:xfrm>
          </p:grpSpPr>
          <p:sp>
            <p:nvSpPr>
              <p:cNvPr id="53" name="Shape 139"/>
              <p:cNvSpPr/>
              <p:nvPr/>
            </p:nvSpPr>
            <p:spPr>
              <a:xfrm flipH="1">
                <a:off x="22699850" y="18443475"/>
                <a:ext cx="3087900" cy="3119700"/>
              </a:xfrm>
              <a:prstGeom prst="flowChartDelay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4" name="Shape 140"/>
              <p:cNvSpPr/>
              <p:nvPr/>
            </p:nvSpPr>
            <p:spPr>
              <a:xfrm>
                <a:off x="24195350" y="18443650"/>
                <a:ext cx="5645700" cy="31197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51" name="Shape 141"/>
            <p:cNvSpPr/>
            <p:nvPr/>
          </p:nvSpPr>
          <p:spPr>
            <a:xfrm>
              <a:off x="28096150" y="26396262"/>
              <a:ext cx="3225300" cy="31200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07376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142"/>
            <p:cNvSpPr txBox="1"/>
            <p:nvPr/>
          </p:nvSpPr>
          <p:spPr>
            <a:xfrm>
              <a:off x="23431301" y="26606062"/>
              <a:ext cx="4386610" cy="224280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4100" dirty="0" smtClean="0">
                  <a:solidFill>
                    <a:srgbClr val="FFFFFF"/>
                  </a:solidFill>
                </a:rPr>
                <a:t>Application is written in C# scripts.</a:t>
              </a:r>
              <a:endParaRPr lang="en-US" sz="41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5" name="Picture 4" descr="Image result for visual studio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4379" y="28211564"/>
            <a:ext cx="1685451" cy="168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Image result for c#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440" y="30658822"/>
            <a:ext cx="2054422" cy="205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/>
          <p:cNvSpPr/>
          <p:nvPr/>
        </p:nvSpPr>
        <p:spPr>
          <a:xfrm>
            <a:off x="22800080" y="22395774"/>
            <a:ext cx="8517120" cy="5781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Image result for android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463" y="2919715"/>
            <a:ext cx="2558669" cy="25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ios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2706" y="2391793"/>
            <a:ext cx="3254757" cy="325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1877797" y="23092028"/>
            <a:ext cx="9143166" cy="6008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877797" y="33109424"/>
            <a:ext cx="9081053" cy="5164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3412622" y="33069509"/>
            <a:ext cx="7844947" cy="52375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50" y="14500529"/>
            <a:ext cx="6947744" cy="5394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553" y="14500529"/>
            <a:ext cx="6840577" cy="5372646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901" y="14500529"/>
            <a:ext cx="6680899" cy="539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314" y="14446289"/>
            <a:ext cx="6891635" cy="542688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636400" y="12862175"/>
            <a:ext cx="29680800" cy="5994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3412" y="20087412"/>
            <a:ext cx="37006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</a:t>
            </a:r>
          </a:p>
          <a:p>
            <a:pPr algn="ctr"/>
            <a:r>
              <a:rPr lang="en-US" sz="3600" dirty="0" smtClean="0"/>
              <a:t>VR view of app</a:t>
            </a:r>
            <a:endParaRPr lang="en-US" sz="3600" dirty="0"/>
          </a:p>
        </p:txBody>
      </p:sp>
      <p:sp>
        <p:nvSpPr>
          <p:cNvPr id="64" name="TextBox 63"/>
          <p:cNvSpPr txBox="1"/>
          <p:nvPr/>
        </p:nvSpPr>
        <p:spPr>
          <a:xfrm>
            <a:off x="10436117" y="20102578"/>
            <a:ext cx="42984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  <a:endParaRPr lang="en-US" sz="3200" dirty="0" smtClean="0"/>
          </a:p>
          <a:p>
            <a:pPr algn="ctr"/>
            <a:r>
              <a:rPr lang="en-US" sz="3600" dirty="0" smtClean="0"/>
              <a:t>Normal view of app</a:t>
            </a:r>
            <a:endParaRPr lang="en-US" sz="3600" dirty="0"/>
          </a:p>
        </p:txBody>
      </p:sp>
      <p:sp>
        <p:nvSpPr>
          <p:cNvPr id="65" name="TextBox 64"/>
          <p:cNvSpPr txBox="1"/>
          <p:nvPr/>
        </p:nvSpPr>
        <p:spPr>
          <a:xfrm>
            <a:off x="17863608" y="20102578"/>
            <a:ext cx="42984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3</a:t>
            </a:r>
          </a:p>
          <a:p>
            <a:pPr algn="ctr"/>
            <a:r>
              <a:rPr lang="en-US" sz="3600" dirty="0" smtClean="0"/>
              <a:t>Icon Interaction</a:t>
            </a:r>
            <a:endParaRPr lang="en-US" sz="3600" dirty="0"/>
          </a:p>
        </p:txBody>
      </p:sp>
      <p:sp>
        <p:nvSpPr>
          <p:cNvPr id="66" name="TextBox 65"/>
          <p:cNvSpPr txBox="1"/>
          <p:nvPr/>
        </p:nvSpPr>
        <p:spPr>
          <a:xfrm>
            <a:off x="25363803" y="20092531"/>
            <a:ext cx="42984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  <a:endParaRPr lang="en-US" sz="3200" dirty="0" smtClean="0"/>
          </a:p>
          <a:p>
            <a:pPr algn="ctr"/>
            <a:r>
              <a:rPr lang="en-US" sz="3600" dirty="0" smtClean="0"/>
              <a:t>Player Movement</a:t>
            </a:r>
            <a:endParaRPr lang="en-US" sz="3600" dirty="0"/>
          </a:p>
        </p:txBody>
      </p:sp>
      <p:sp>
        <p:nvSpPr>
          <p:cNvPr id="67" name="Rectangle 66"/>
          <p:cNvSpPr/>
          <p:nvPr/>
        </p:nvSpPr>
        <p:spPr>
          <a:xfrm>
            <a:off x="12238146" y="23092028"/>
            <a:ext cx="9920827" cy="6008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146" y="23732887"/>
            <a:ext cx="9843305" cy="65664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402" y="31532432"/>
            <a:ext cx="9031755" cy="9484577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2238145" y="30839084"/>
            <a:ext cx="9843305" cy="6008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Design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486</Words>
  <Application>Microsoft Office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Edvin</dc:creator>
  <cp:lastModifiedBy>edvin li</cp:lastModifiedBy>
  <cp:revision>23</cp:revision>
  <dcterms:modified xsi:type="dcterms:W3CDTF">2017-07-18T06:54:46Z</dcterms:modified>
</cp:coreProperties>
</file>